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D3B19-1145-8A1A-E636-A050E053D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72EC17-9765-83E0-5C98-F51401D7C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4F25-2790-B237-F532-D0BE72ECA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D8E36-E659-2782-CC35-F6ACCEED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AC8DE-98F9-E1D0-4CE1-BA2153BCB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3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EEE86-B86D-96BC-771A-527F07183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9D8D42-B17C-F582-7A26-1C6FE1E5B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EBF6-3A83-6399-69E2-2AA5C017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7462E-27A0-EEBF-F915-AB78ADB8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EC66-0E7C-5AC8-4D00-AF7387A8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2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F1700D-DA03-58C7-CCDF-FD275441E7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1AA8A-8F99-7CDC-49E6-717EC2FB4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39243-9C91-27C6-68F4-D92BF23B7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16E02-D438-2049-A6C3-6E1332E8D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56308-AAAA-32F6-C680-EE472218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0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0204C-06F9-D198-1C5C-55F8EF90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4CF43-E34F-C62E-BE3C-5E123DE49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246EB-C484-39E3-CECA-0AB9621EB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E95A-E4E3-8483-7696-EFE644EFA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48526-990F-32FC-56ED-8016CC9E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1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17051-A9D3-7B9E-06CB-B478087F0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2D605-CA6A-67EE-AB98-D4E1BCBA7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00072-2705-7FE1-3FC7-737FAA42A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0D4751-77DD-FA82-0B0E-D6A2AD9BE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7B189-2AD4-A4FA-70A8-2E21FB63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2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315E-6C8F-49A0-317B-A562765E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A0C7E-0302-B184-AE0A-1D4A45A38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1B344-0953-3BC6-A707-B1AE9B2EA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7883D-0371-CDC1-FC90-F7C87404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87986-A82E-2A46-3433-9AA5EB6BF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83E2D-73AE-D359-A93F-95ED456F2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6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F36E-696D-1D70-4F2A-BB88343D0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CD572-27E7-1838-3A9F-3795AA6F1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51D4C-9CB5-EFE8-E58B-0AFDDD9F8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597B3-ED21-C8AB-C31D-0467D9C57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522CC7-2343-2E1F-58CC-636134578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76F4F-D1FF-C897-56DF-1A1F7DC7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FEA1E4-6029-E2EB-9810-1CF5A354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7A703E-754D-88A7-E264-38796D80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0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C1136-A8CA-B983-E10C-C20BD035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C075B-5BA3-6F85-8E73-ADBCA78C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4D6EC8-6F3D-88A9-F5EF-2173C654D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86D949-ED99-B571-1BF9-E5CD317A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2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116A7-4C1F-065A-2DB2-F8F46303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92FFE-743C-908E-ECD0-4E666276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A02C3-FC70-16B1-BBC8-BF790390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8E9A5-6269-6790-DF15-1F64EC89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81D44-50DE-4EB2-79AB-E0375F455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24415-37DA-016A-C3D6-6207FFCF0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46E178-5C71-6F05-3A9A-71938EC6F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A5504-D3BE-239F-FC4B-DB1B1486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17A64-49C2-A8B5-6203-0AA71D59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BA1A0-6C52-2555-84D9-79006D50D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4EB3E0-F92C-E4B6-5475-C1054D8AA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A7A87-30E8-827D-6C4C-024B55F96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17D25-3AD8-E231-DDC5-BC5B213B5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D2065-2C3E-FE30-575D-85CB7B67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43838-6551-9A83-0D62-ED5C0070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4B6DC1-5998-BBE8-F7EF-54F953395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C47C9-B80E-3460-83F1-7861A299F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1331D-666A-458C-3D19-7E2B9DAC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C44CE4-078E-4F07-8255-8EA95E803F76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FB604-FCE3-3636-E47D-6B353373A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9CA29-0B46-887F-8067-EA8F84112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C28097-D6E3-4151-B9AC-A887B07018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7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7866B2-B255-9E68-A6CC-CA38C326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Print Student Rosters </a:t>
            </a:r>
          </a:p>
        </p:txBody>
      </p:sp>
      <p:pic>
        <p:nvPicPr>
          <p:cNvPr id="10" name="Content Placeholder 9" descr="A screenshot of a computer&#10;&#10;AI-generated content may be incorrect.">
            <a:extLst>
              <a:ext uri="{FF2B5EF4-FFF2-40B4-BE49-F238E27FC236}">
                <a16:creationId xmlns:a16="http://schemas.microsoft.com/office/drawing/2014/main" id="{26A8183D-2694-1B2D-D0AA-6F973A20157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2921" y="1929739"/>
            <a:ext cx="4067175" cy="43291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957694-1F51-4E20-4925-FEAD9FF59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0867" y="1902337"/>
            <a:ext cx="3133725" cy="87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1. From the ribbon, select Reports &amp; Letters -&gt; Customer Info -&gt; Student Roster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9CB656B-614B-C05C-5E0E-AE2A48458632}"/>
              </a:ext>
            </a:extLst>
          </p:cNvPr>
          <p:cNvCxnSpPr>
            <a:cxnSpLocks/>
          </p:cNvCxnSpPr>
          <p:nvPr/>
        </p:nvCxnSpPr>
        <p:spPr>
          <a:xfrm flipH="1">
            <a:off x="1352550" y="1724793"/>
            <a:ext cx="402956" cy="35508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D68EF298-7FA7-DFA0-41D5-685CBE6CC44C}"/>
              </a:ext>
            </a:extLst>
          </p:cNvPr>
          <p:cNvSpPr/>
          <p:nvPr/>
        </p:nvSpPr>
        <p:spPr>
          <a:xfrm>
            <a:off x="1352550" y="4812225"/>
            <a:ext cx="1057275" cy="1884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FB4033F0-32FD-4283-C5F1-4F0901D4F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630" y="1892449"/>
            <a:ext cx="3220580" cy="43477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B8624E3-EAE4-C21F-FC00-C8BD187DD29F}"/>
              </a:ext>
            </a:extLst>
          </p:cNvPr>
          <p:cNvSpPr txBox="1">
            <a:spLocks/>
          </p:cNvSpPr>
          <p:nvPr/>
        </p:nvSpPr>
        <p:spPr>
          <a:xfrm>
            <a:off x="8523744" y="3486662"/>
            <a:ext cx="313372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0670F6-0ED0-0F90-1099-12F04242703E}"/>
              </a:ext>
            </a:extLst>
          </p:cNvPr>
          <p:cNvSpPr/>
          <p:nvPr/>
        </p:nvSpPr>
        <p:spPr>
          <a:xfrm>
            <a:off x="1047750" y="2079881"/>
            <a:ext cx="581025" cy="188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3B4DC115-7089-C111-4007-6AEEE438F5B1}"/>
              </a:ext>
            </a:extLst>
          </p:cNvPr>
          <p:cNvSpPr txBox="1">
            <a:spLocks/>
          </p:cNvSpPr>
          <p:nvPr/>
        </p:nvSpPr>
        <p:spPr>
          <a:xfrm>
            <a:off x="8523743" y="3675062"/>
            <a:ext cx="3133725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F7B032-0549-5B70-7210-C151237516E4}"/>
              </a:ext>
            </a:extLst>
          </p:cNvPr>
          <p:cNvSpPr txBox="1"/>
          <p:nvPr/>
        </p:nvSpPr>
        <p:spPr>
          <a:xfrm>
            <a:off x="8395882" y="3061633"/>
            <a:ext cx="27527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2. The Student Roster window will open. Filter by Cafeteria name. Your cafeteria should be in the dropdown by default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6727AA0-8C0B-7332-CA17-D0BA20173FAE}"/>
              </a:ext>
            </a:extLst>
          </p:cNvPr>
          <p:cNvSpPr/>
          <p:nvPr/>
        </p:nvSpPr>
        <p:spPr>
          <a:xfrm>
            <a:off x="5114924" y="2117187"/>
            <a:ext cx="3019425" cy="314325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7BB3C91-ECDE-C6B1-76B2-38C222144E7B}"/>
              </a:ext>
            </a:extLst>
          </p:cNvPr>
          <p:cNvSpPr/>
          <p:nvPr/>
        </p:nvSpPr>
        <p:spPr>
          <a:xfrm>
            <a:off x="5114924" y="3675062"/>
            <a:ext cx="3019425" cy="203993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07E8CC-5AE7-1932-02D1-52C748431479}"/>
              </a:ext>
            </a:extLst>
          </p:cNvPr>
          <p:cNvSpPr/>
          <p:nvPr/>
        </p:nvSpPr>
        <p:spPr>
          <a:xfrm>
            <a:off x="7381875" y="5791200"/>
            <a:ext cx="438150" cy="4490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FAE966-3C72-290D-5BC7-5FE49FF337B2}"/>
              </a:ext>
            </a:extLst>
          </p:cNvPr>
          <p:cNvSpPr txBox="1"/>
          <p:nvPr/>
        </p:nvSpPr>
        <p:spPr>
          <a:xfrm>
            <a:off x="8395882" y="4506778"/>
            <a:ext cx="27527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3. Select the other options you would like: ID number, group by homeroom, sort by name or homeroom, etc.</a:t>
            </a:r>
          </a:p>
          <a:p>
            <a:endParaRPr lang="en-US" sz="1600" dirty="0"/>
          </a:p>
          <a:p>
            <a:r>
              <a:rPr lang="en-US" sz="1600" dirty="0"/>
              <a:t>4. Click “Ok” </a:t>
            </a:r>
          </a:p>
        </p:txBody>
      </p:sp>
    </p:spTree>
    <p:extLst>
      <p:ext uri="{BB962C8B-B14F-4D97-AF65-F5344CB8AC3E}">
        <p14:creationId xmlns:p14="http://schemas.microsoft.com/office/powerpoint/2010/main" val="203563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7BA1E295-DF62-E9A5-410D-8EFA7D83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6283"/>
            <a:ext cx="10515600" cy="1325563"/>
          </a:xfrm>
        </p:spPr>
        <p:txBody>
          <a:bodyPr>
            <a:normAutofit/>
          </a:bodyPr>
          <a:lstStyle/>
          <a:p>
            <a:r>
              <a:rPr lang="en-US" sz="1600" dirty="0"/>
              <a:t>5. opt to print or export your report</a:t>
            </a:r>
          </a:p>
        </p:txBody>
      </p:sp>
      <p:pic>
        <p:nvPicPr>
          <p:cNvPr id="11" name="Content Placeholder 10" descr="A screenshot of a document&#10;&#10;AI-generated content may be incorrect.">
            <a:extLst>
              <a:ext uri="{FF2B5EF4-FFF2-40B4-BE49-F238E27FC236}">
                <a16:creationId xmlns:a16="http://schemas.microsoft.com/office/drawing/2014/main" id="{D9A94985-7802-614D-18A4-EED9FC9C562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4" y="1117584"/>
            <a:ext cx="3986616" cy="3749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Content Placeholder 12" descr="A screenshot of a computer&#10;&#10;AI-generated content may be incorrect.">
            <a:extLst>
              <a:ext uri="{FF2B5EF4-FFF2-40B4-BE49-F238E27FC236}">
                <a16:creationId xmlns:a16="http://schemas.microsoft.com/office/drawing/2014/main" id="{366F9338-286B-F99C-AB02-C64E173239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350" y="1117584"/>
            <a:ext cx="6248400" cy="37498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6C84F5C-2201-9946-C853-4A18DFE39101}"/>
              </a:ext>
            </a:extLst>
          </p:cNvPr>
          <p:cNvSpPr/>
          <p:nvPr/>
        </p:nvSpPr>
        <p:spPr>
          <a:xfrm>
            <a:off x="5072547" y="1440141"/>
            <a:ext cx="480528" cy="3237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F5A175C-B67D-1772-7D02-9EC9CD6D95D3}"/>
              </a:ext>
            </a:extLst>
          </p:cNvPr>
          <p:cNvCxnSpPr/>
          <p:nvPr/>
        </p:nvCxnSpPr>
        <p:spPr>
          <a:xfrm flipH="1">
            <a:off x="5720973" y="1115522"/>
            <a:ext cx="294468" cy="32375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F4C4EF4-F048-63B2-9E29-9F0CFC0A05C0}"/>
              </a:ext>
            </a:extLst>
          </p:cNvPr>
          <p:cNvSpPr/>
          <p:nvPr/>
        </p:nvSpPr>
        <p:spPr>
          <a:xfrm>
            <a:off x="5553075" y="1763899"/>
            <a:ext cx="630264" cy="99189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0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476FCADEA12F4585C56A3731009C53" ma:contentTypeVersion="11" ma:contentTypeDescription="Create a new document." ma:contentTypeScope="" ma:versionID="c3d33fa17d21d15e6e61b687cd7fa671">
  <xsd:schema xmlns:xsd="http://www.w3.org/2001/XMLSchema" xmlns:xs="http://www.w3.org/2001/XMLSchema" xmlns:p="http://schemas.microsoft.com/office/2006/metadata/properties" xmlns:ns3="86b582b7-9cdf-4fb0-89b5-a168d1934394" targetNamespace="http://schemas.microsoft.com/office/2006/metadata/properties" ma:root="true" ma:fieldsID="a64f9e31044a9bb804ac7f5736dd38e5" ns3:_="">
    <xsd:import namespace="86b582b7-9cdf-4fb0-89b5-a168d1934394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582b7-9cdf-4fb0-89b5-a168d1934394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b582b7-9cdf-4fb0-89b5-a168d1934394" xsi:nil="true"/>
  </documentManagement>
</p:properties>
</file>

<file path=customXml/itemProps1.xml><?xml version="1.0" encoding="utf-8"?>
<ds:datastoreItem xmlns:ds="http://schemas.openxmlformats.org/officeDocument/2006/customXml" ds:itemID="{8EB80857-65A5-4830-B148-C934E2E3D3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b582b7-9cdf-4fb0-89b5-a168d19343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3D99BD-39CD-4ADE-812E-62939EE5D4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2727D8-20AF-4C0B-97BE-0BA8D126788B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86b582b7-9cdf-4fb0-89b5-a168d1934394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How to Print Student Rosters </vt:lpstr>
      <vt:lpstr>5. opt to print or export your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Johnson, Brittney</dc:creator>
  <cp:lastModifiedBy>Johnson, Brittney</cp:lastModifiedBy>
  <cp:revision>2</cp:revision>
  <dcterms:created xsi:type="dcterms:W3CDTF">2025-08-14T15:37:41Z</dcterms:created>
  <dcterms:modified xsi:type="dcterms:W3CDTF">2025-08-14T16:57:19Z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0x0101006F476FCADEA12F4585C56A3731009C53</vt:lpwstr>
  </property>
</Properties>
</file>